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A787C-6114-6169-6B32-99A68093A4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7F293-2C19-6D95-E8D1-21D2BAAABC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4B356-3E73-E6BC-B675-AA8748751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E8A82-811F-058A-6130-69725735B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05507-3542-5CF0-B1B0-C995F4004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6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2D3EC-6650-8B5E-17EA-9BF1850B2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3447BD-8F5B-0E21-8538-C8259C6EE4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DB602-2F36-86A8-0DD3-6E1C58D52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4C800-C353-FC7A-347F-57E0A8D11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46D4E-3171-287A-D909-AF04C286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0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0A1956-04D1-9434-9DAB-2B85D8D41A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EA46FF-A95A-3549-1D64-DAE1C2493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8C337-AB0E-1B43-4540-A6AC6139A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A8E1F-E462-0393-8FC8-9BE246B1F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DFFB-1464-2EAE-2C1A-F0013758D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5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88F40-416B-AB64-CB41-1132C5A9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06F0-4532-4D15-A9E7-2F540E9F7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BD2F4-95D2-626F-8307-F2098EEFE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AC923-512B-89FF-9363-26E049635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F518D-B78A-1A0D-4953-A95718F1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32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649B2-5C00-94C9-EBAF-AD8B81D19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539E9F-1C36-A0FA-B15D-A067633A4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53DFF-2E69-974B-8DE1-0EFE6E0CB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F25B3-9025-15F3-B6DC-1E65A4D3F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26930-BD1F-0D89-00A9-10418248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4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34860-90B3-EE0D-08C6-FF8F4C0F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0A99A-27A3-1862-503B-3B47C132B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8EF60D-20FD-4C18-83CF-6CADAE18A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53D62-52C4-DEB9-BD79-7D930C05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AFF48-674E-007F-6176-03DEC8809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4E6A8-96B8-A067-A1EC-4CD5A69A6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33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98E78-0788-5E71-F604-1120FB4BD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412A0-782A-A0A3-7BBC-7E5EEEF5B9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7E06AB-D48F-928F-F7E4-DD53FEE12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BBCF90-5BD5-ED8C-BC84-6E5296E738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1D109-022B-D0B0-85CD-D3E3DCB875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B6F532-513D-05DB-401F-0EFDE49BF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CF9C0D-60B0-163C-C9A0-65A075EFC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F5EBE-3756-7BAD-8D9E-2880BCD2C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88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54C98-C6AB-CC0A-7D4C-799A9FE8D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321050-5227-462C-482F-9DA60F2DD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05BEA7-080B-D629-2076-3CADB403C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6A6974-4F87-44E7-4433-2158270DA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5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400E6E-EB0D-4D3D-412A-F8A0E9D37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9A364-8268-2EC8-9055-F0FFADCE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DDF709-E5F8-EF92-D29E-D87A318D9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52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26E51-4155-470D-275E-D91E69EC6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78D2F-CF69-E7D0-17F3-7020FA9EC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4136A-96FF-7E9C-65A1-8E70B4AD40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D1476-F2CD-EE34-75AD-4DF0294E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C1C99-5040-59DF-581E-39F1CC5CA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627F5F-022D-88FC-C4A3-57FAD96C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E6FC5-E631-739D-390A-B6CD6D08B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9300B-5B42-1D8F-E865-98B70E652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057D49-864B-B873-615E-B2F37ED87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12185-C462-FC8F-A9A9-74508D3E6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C1945D-6339-E585-516A-960A9DF40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78A1F-83C8-D0AD-58D1-E76B1453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E14B0C-1312-52E2-5238-A2808BDF2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636A83-AFEB-FF65-131C-4359ECC0A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69AADF-5866-F922-50C1-7DAE7A088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4E2B22-7974-4C9F-B5E9-3A5829A5DEB5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A9EF8-EE32-3FF6-B1B7-2403424B50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3B65B-EC54-102E-5FD0-E0ABE2B09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A6BFB3-63E9-46C3-93C9-12E8F04A0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9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E097EC-5E12-2846-048D-17387F22C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47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48D58-C868-DC5B-A855-9C9A1EE56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4227DDF-080D-B7EE-E143-B29F679FE1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6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D71A7-1A80-4E7E-3F2D-E8C708B38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F12E6F-B8D6-C800-56B8-47ED75D8EF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B6A253-5DCF-6B82-5701-3F6C4602FE54}"/>
              </a:ext>
            </a:extLst>
          </p:cNvPr>
          <p:cNvSpPr txBox="1"/>
          <p:nvPr/>
        </p:nvSpPr>
        <p:spPr>
          <a:xfrm>
            <a:off x="6346737" y="3946680"/>
            <a:ext cx="517690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A3C40"/>
                </a:solidFill>
                <a:effectLst/>
              </a:rPr>
              <a:t> customize text here</a:t>
            </a:r>
            <a:endParaRPr lang="en-US" dirty="0">
              <a:effectLst/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A3C40"/>
                </a:solidFill>
                <a:effectLst/>
              </a:rPr>
              <a:t> (</a:t>
            </a:r>
            <a:r>
              <a:rPr lang="en-US" b="0" i="0" dirty="0" err="1">
                <a:solidFill>
                  <a:srgbClr val="3A3C40"/>
                </a:solidFill>
                <a:effectLst/>
              </a:rPr>
              <a:t>eg</a:t>
            </a:r>
            <a:r>
              <a:rPr lang="en-US" b="0" i="0" dirty="0">
                <a:solidFill>
                  <a:srgbClr val="3A3C40"/>
                </a:solidFill>
                <a:effectLst/>
              </a:rPr>
              <a:t>) graze animals to reduce herbicide use</a:t>
            </a:r>
            <a:endParaRPr lang="en-US" dirty="0">
              <a:effectLst/>
            </a:endParaRPr>
          </a:p>
          <a:p>
            <a:pPr algn="l" rtl="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3A3C40"/>
                </a:solidFill>
                <a:effectLst/>
              </a:rPr>
              <a:t> (</a:t>
            </a:r>
            <a:r>
              <a:rPr lang="en-US" b="0" i="0" dirty="0" err="1">
                <a:solidFill>
                  <a:srgbClr val="3A3C40"/>
                </a:solidFill>
                <a:effectLst/>
              </a:rPr>
              <a:t>eg</a:t>
            </a:r>
            <a:r>
              <a:rPr lang="en-US" b="0" i="0" dirty="0">
                <a:solidFill>
                  <a:srgbClr val="3A3C40"/>
                </a:solidFill>
                <a:effectLst/>
              </a:rPr>
              <a:t>) 100% solar powered winery operations</a:t>
            </a:r>
            <a:endParaRPr lang="en-US" b="0" i="0" dirty="0">
              <a:solidFill>
                <a:srgbClr val="3A3C40"/>
              </a:solidFill>
            </a:endParaRPr>
          </a:p>
          <a:p>
            <a:pPr algn="l" rtl="0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3A3C4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027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Whitney Brownie</dc:creator>
  <cp:lastModifiedBy>Whitney Brownie</cp:lastModifiedBy>
  <cp:revision>2</cp:revision>
  <dcterms:created xsi:type="dcterms:W3CDTF">2026-03-04T22:17:28Z</dcterms:created>
  <dcterms:modified xsi:type="dcterms:W3CDTF">2026-03-05T18:44:54Z</dcterms:modified>
</cp:coreProperties>
</file>